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9" r:id="rId5"/>
    <p:sldId id="345" r:id="rId6"/>
    <p:sldId id="346" r:id="rId7"/>
    <p:sldId id="347" r:id="rId8"/>
    <p:sldId id="348" r:id="rId9"/>
    <p:sldId id="331" r:id="rId10"/>
    <p:sldId id="336" r:id="rId11"/>
    <p:sldId id="333" r:id="rId12"/>
    <p:sldId id="337" r:id="rId13"/>
    <p:sldId id="334" r:id="rId14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69C3F666-6689-4CFF-B47E-61B996C0F2CB}">
          <p14:sldIdLst>
            <p14:sldId id="309"/>
            <p14:sldId id="345"/>
            <p14:sldId id="346"/>
            <p14:sldId id="347"/>
            <p14:sldId id="348"/>
            <p14:sldId id="331"/>
            <p14:sldId id="336"/>
            <p14:sldId id="333"/>
            <p14:sldId id="337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2DE"/>
    <a:srgbClr val="0303BD"/>
    <a:srgbClr val="1261A3"/>
    <a:srgbClr val="EDB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7" autoAdjust="0"/>
    <p:restoredTop sz="95020" autoAdjust="0"/>
  </p:normalViewPr>
  <p:slideViewPr>
    <p:cSldViewPr snapToGrid="0">
      <p:cViewPr varScale="1">
        <p:scale>
          <a:sx n="62" d="100"/>
          <a:sy n="62" d="100"/>
        </p:scale>
        <p:origin x="1373" y="27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54B3A3-BDE5-4113-8562-CE6D37538E82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3BD18A5-10F8-4B58-803B-71C25556B1C8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dirty="0"/>
              <a:t>Klik om de tekststijlen van het model te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2A8AB-37E9-8F1E-937F-54150E2B0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1CFCCC7-2CFC-59DD-E954-6B723ED499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8078842-9D7B-B15C-9810-DEE2EB85FB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7CE44A-89CA-B6E0-61D7-B9952D0487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5195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9A2D9-2286-5909-FC69-93B9CB13E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689EE67-A6BA-F50A-5D89-56770BBD32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4B845E87-AB54-E896-12E9-1A82363BA7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D9544D9-1B01-38DA-7F1F-B6D694D849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527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B159-6435-A864-814E-308EFA08B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2AEAFE5-2B6D-2A34-A9FB-7E364DBD25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C63709E-1A8A-74E4-5A65-C34A6B1F94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71EE34-3C1D-D4D4-9C18-CD9A600D9A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329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611CF-8D65-A221-F551-255F5BA47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9CB44E5-65FD-C7D1-F3FB-B93F311FBF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F8A05EE-CFE2-7306-94B1-8AB595DDC2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3F7DC59-34F2-629D-E531-77DD54F007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668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26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66ADB-8640-7525-722A-C282B076C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0A4EED7-9F9C-B259-6393-33F3D327E9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CF3EAEC-FFAA-D1E0-5974-B06C9EC85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8BC7DC-2A6F-3E6E-8D58-110576A332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830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4D330-2037-0E4B-BED4-C12B7FB9D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53DA0F3-5A3C-4129-A23E-65E9B3D4BB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E9B49DE5-B16E-DEA2-7BD9-690731BAB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D2B2C4-4140-E716-2248-C06BF65F8E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58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38F1D-AF47-EF53-7D8E-6ADE1CA1C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4077BAD-30FE-629D-002A-A261084943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6A362D4-7EB7-6369-4439-7FA0458D38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D1F4BE-B9C9-5845-5B65-560A3C1138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0581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F3176-CA2B-DB76-7A3A-007033B59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CD0A0CF-C549-3E11-8581-AB364BBD08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DF74705-EF09-4867-3A70-6AD4E0E7CF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nl-NL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Pulchri</a:t>
            </a:r>
            <a:r>
              <a:rPr lang="nl-N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kost ca 200 per avond, Greens kost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Een avond in </a:t>
            </a:r>
            <a:r>
              <a:rPr lang="nl-NL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Pulchri</a:t>
            </a:r>
            <a:r>
              <a:rPr lang="nl-N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kost HVN ca 500-600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Een avond op externe locatie kost al snel 1000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B85916-F755-5389-5F87-233EEB7959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8BD8E7-1312-41F3-99C4-6DA5AF891969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241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EDBF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dirty="0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136D171-BEEE-47C2-B882-86BB39DE5E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478" y="5095874"/>
            <a:ext cx="2643188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2F187B-7C71-4F3F-AF12-1934E78512CE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704E6C-2109-4B2F-B77C-31BBCA550BE3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rgbClr val="126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81B5DA-2E01-48D3-8F73-5136EDA27B92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bg>
      <p:bgPr>
        <a:solidFill>
          <a:srgbClr val="EDBF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58A67D-97C8-4806-9A00-B0E910DA0023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4F0715-BA4C-45F7-9BF9-72A9A5F4F9CE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FA6EEA-5DC6-438B-8085-01755BE53716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40B1297-E304-48D1-B71F-3FE40C2D4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478" y="5095874"/>
            <a:ext cx="2643188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D0A7E37-E4DF-42FD-AE9B-E4B57C2E2D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478" y="5095874"/>
            <a:ext cx="2643188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dirty="0"/>
              <a:t>Stichting Haags Vrouwennetwerk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5FC928-7543-4F3A-B55E-AFB3B4F68F8F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dirty="0"/>
              <a:t>Tekststijlen van het model bewerken</a:t>
            </a:r>
          </a:p>
          <a:p>
            <a:pPr lvl="1" rtl="0"/>
            <a:r>
              <a:rPr lang="nl-NL" dirty="0"/>
              <a:t>Tweede niveau</a:t>
            </a:r>
          </a:p>
          <a:p>
            <a:pPr lvl="2" rtl="0"/>
            <a:r>
              <a:rPr lang="nl-NL" dirty="0"/>
              <a:t>Derde niveau</a:t>
            </a:r>
          </a:p>
          <a:p>
            <a:pPr lvl="3" rtl="0"/>
            <a:r>
              <a:rPr lang="nl-NL" dirty="0"/>
              <a:t>Vierde niveau</a:t>
            </a:r>
          </a:p>
          <a:p>
            <a:pPr lvl="4" rtl="0"/>
            <a:r>
              <a:rPr lang="nl-NL" dirty="0"/>
              <a:t>Vijfde niveau</a:t>
            </a:r>
          </a:p>
        </p:txBody>
      </p:sp>
      <p:sp>
        <p:nvSpPr>
          <p:cNvPr id="7" name="Rechthoek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3AE85025-87CF-494A-AC5A-C197F6A48FD8}" type="datetime1">
              <a:rPr lang="nl-NL" smtClean="0"/>
              <a:t>27-8-2025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nl-NL" smtClean="0"/>
              <a:pPr rtl="0"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8C8FE0B-39C1-4883-A2B2-05CFD6F9FD5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478" y="5095874"/>
            <a:ext cx="2643188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5D95B7C5-3F91-0133-5E9C-0DEE3223375F}"/>
              </a:ext>
            </a:extLst>
          </p:cNvPr>
          <p:cNvSpPr txBox="1">
            <a:spLocks/>
          </p:cNvSpPr>
          <p:nvPr/>
        </p:nvSpPr>
        <p:spPr>
          <a:xfrm>
            <a:off x="1140624" y="1625674"/>
            <a:ext cx="5101680" cy="998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400" dirty="0" err="1">
                <a:solidFill>
                  <a:schemeClr val="accent1">
                    <a:lumMod val="75000"/>
                  </a:schemeClr>
                </a:solidFill>
              </a:rPr>
              <a:t>Enquete</a:t>
            </a:r>
            <a:endParaRPr lang="nl-NL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el 2">
            <a:extLst>
              <a:ext uri="{FF2B5EF4-FFF2-40B4-BE49-F238E27FC236}">
                <a16:creationId xmlns:a16="http://schemas.microsoft.com/office/drawing/2014/main" id="{4EBAD022-7643-6543-7828-3539C4B6FF71}"/>
              </a:ext>
            </a:extLst>
          </p:cNvPr>
          <p:cNvSpPr txBox="1">
            <a:spLocks/>
          </p:cNvSpPr>
          <p:nvPr/>
        </p:nvSpPr>
        <p:spPr>
          <a:xfrm>
            <a:off x="1140624" y="2626542"/>
            <a:ext cx="5101680" cy="1712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2400" dirty="0">
              <a:solidFill>
                <a:schemeClr val="tx2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Februari 2025</a:t>
            </a:r>
          </a:p>
        </p:txBody>
      </p:sp>
    </p:spTree>
    <p:extLst>
      <p:ext uri="{BB962C8B-B14F-4D97-AF65-F5344CB8AC3E}">
        <p14:creationId xmlns:p14="http://schemas.microsoft.com/office/powerpoint/2010/main" val="414962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C65AD-3B73-955E-B57C-1C0E1237C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0D190-9549-D3DD-BC06-E5CF0FCC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/>
              <a:t>Besteding contributie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A1A8C16-354F-280A-20B6-AF0D19D2D927}"/>
              </a:ext>
            </a:extLst>
          </p:cNvPr>
          <p:cNvSpPr txBox="1"/>
          <p:nvPr/>
        </p:nvSpPr>
        <p:spPr>
          <a:xfrm>
            <a:off x="1524000" y="1344561"/>
            <a:ext cx="8996517" cy="39648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Contributie 115,- per jaar per lid, in totaal ca 8.000,-</a:t>
            </a:r>
            <a:endParaRPr lang="nl-NL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volgende kosten worden hieruit betaald: </a:t>
            </a:r>
            <a:endParaRPr lang="nl-NL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Huur van locatie 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Cadeaubon spreker(s) inclusief eventuele reiskosten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Kosten van drankjes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Soms aanvullende bijdrage voor diner als op externe locatie kosten hoger zijn dan eigen bijdrage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Overige kosten: bankkosten, website, nieuwe beamer</a:t>
            </a:r>
          </a:p>
        </p:txBody>
      </p:sp>
    </p:spTree>
    <p:extLst>
      <p:ext uri="{BB962C8B-B14F-4D97-AF65-F5344CB8AC3E}">
        <p14:creationId xmlns:p14="http://schemas.microsoft.com/office/powerpoint/2010/main" val="135248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C00F7-9D8B-F864-0369-309052A8D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838C5C0-4C7C-C1BD-59C1-252865B9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 err="1"/>
              <a:t>Enquete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52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AE742-53CE-C5F8-327F-22B19D14D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485E3-A455-D9C2-AB48-ABB03BA9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 err="1"/>
              <a:t>Enquete</a:t>
            </a: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CCA2363-8057-F119-2031-9FAE6CA0B9E5}"/>
              </a:ext>
            </a:extLst>
          </p:cNvPr>
          <p:cNvSpPr txBox="1"/>
          <p:nvPr/>
        </p:nvSpPr>
        <p:spPr>
          <a:xfrm>
            <a:off x="1524000" y="1600200"/>
            <a:ext cx="8996517" cy="269192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43 reacties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Verdeeld over alle leeftijden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Veel tips en tops gekregen waar we als bestuur nog mee aan de slag gaan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6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35730-D580-A9FC-FEAE-57879F488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93191-6749-47DB-972D-E8BD496C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 err="1"/>
              <a:t>Enquete</a:t>
            </a:r>
            <a:r>
              <a:rPr lang="nl-NL" dirty="0"/>
              <a:t> - invulling van de avonden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5B3507-EB68-559D-447D-AB65A4C39D37}"/>
              </a:ext>
            </a:extLst>
          </p:cNvPr>
          <p:cNvSpPr txBox="1"/>
          <p:nvPr/>
        </p:nvSpPr>
        <p:spPr>
          <a:xfrm>
            <a:off x="1524000" y="1600200"/>
            <a:ext cx="8996517" cy="269192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Waarom ben je lid?</a:t>
            </a:r>
          </a:p>
          <a:p>
            <a:pPr marL="914400" lvl="1" indent="-457200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Geïnspireerd en gemotiveerd worden door andere vrouwen</a:t>
            </a:r>
          </a:p>
          <a:p>
            <a:pPr marL="914400" lvl="1" indent="-457200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Netwerken</a:t>
            </a:r>
          </a:p>
          <a:p>
            <a:pPr marL="914400" lvl="1" indent="-457200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Informatie over thema’s en onderwerpen krijgen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Meer dan 95% vindt dat er goede balans is tijdens de avonden tussen netwerken en inhoud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 75% vindt de netwerkavonden zeer interessant, met aanvullend 19% die het redelijk interessant vindt</a:t>
            </a: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0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C93C5-4051-2188-0929-0D84FD4CE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7C422-977D-1636-467E-A11401B06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 err="1"/>
              <a:t>Enquete</a:t>
            </a:r>
            <a:r>
              <a:rPr lang="nl-NL" dirty="0"/>
              <a:t> - online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F380045-E234-DE56-38CA-12E7544F7EC2}"/>
              </a:ext>
            </a:extLst>
          </p:cNvPr>
          <p:cNvSpPr txBox="1"/>
          <p:nvPr/>
        </p:nvSpPr>
        <p:spPr>
          <a:xfrm>
            <a:off x="1524000" y="1600200"/>
            <a:ext cx="8996517" cy="269192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Nieuwsbrief wordt zeer goed gelezen en wordt inhoudelijk redelijk tot zeer interessant gevonden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HVN website is bij iedereen bekend, maar wordt weinig bezocht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Achtergrondinformatie over de leden wordt vooral op </a:t>
            </a:r>
            <a:r>
              <a:rPr lang="nl-NL" sz="20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Linkedin</a:t>
            </a:r>
            <a:r>
              <a:rPr lang="nl-NL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gezocht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05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Kosten</a:t>
            </a:r>
          </a:p>
        </p:txBody>
      </p:sp>
    </p:spTree>
    <p:extLst>
      <p:ext uri="{BB962C8B-B14F-4D97-AF65-F5344CB8AC3E}">
        <p14:creationId xmlns:p14="http://schemas.microsoft.com/office/powerpoint/2010/main" val="211629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F66E8-17C3-A8D1-7E59-4A50CC802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6AAAE-9C71-6BC7-D29B-F717DBEF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 err="1"/>
              <a:t>Enquete</a:t>
            </a:r>
            <a:r>
              <a:rPr lang="nl-NL" dirty="0"/>
              <a:t> – kosten per avond</a:t>
            </a:r>
          </a:p>
        </p:txBody>
      </p:sp>
      <p:pic>
        <p:nvPicPr>
          <p:cNvPr id="4" name="Afbeelding 3" descr="Diagram met antwoorden op het Formulier. Titel van de vraag: 16. Wat vind je van de kosten voor de netwerkavonden (€ 32.50 incl. diner en drankjes)? &#10;. Aantal antwoorden: 42 antwoorden.">
            <a:extLst>
              <a:ext uri="{FF2B5EF4-FFF2-40B4-BE49-F238E27FC236}">
                <a16:creationId xmlns:a16="http://schemas.microsoft.com/office/drawing/2014/main" id="{CFB41E4B-DA28-29AF-A5AC-F166AE16A1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81" y="1362929"/>
            <a:ext cx="9818437" cy="4132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818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A718E-ADD9-9BDC-8415-175214151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887E35-3B41-0B4B-4D86-B6249F25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/>
              <a:t>Kosten Netwerkavond </a:t>
            </a:r>
            <a:r>
              <a:rPr lang="nl-NL" dirty="0" err="1"/>
              <a:t>Pulchri</a:t>
            </a:r>
            <a:r>
              <a:rPr lang="nl-NL" dirty="0"/>
              <a:t> 2024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0326147-A544-9F42-13EB-32A28E909D96}"/>
              </a:ext>
            </a:extLst>
          </p:cNvPr>
          <p:cNvSpPr txBox="1"/>
          <p:nvPr/>
        </p:nvSpPr>
        <p:spPr>
          <a:xfrm>
            <a:off x="1524000" y="1600200"/>
            <a:ext cx="8996517" cy="269192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Eigen bijdrage is gelijk aan de hoogte van het kosten van het buffet, dessert en koffie/thee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Overige kosten komen ten laste van HVN (en dus ten laste van contributie):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Huur van locatie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Cadeaubon spreker(s) inclusief eventuele reiskosten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Kosten van drankjes 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NB: Bijeenkomsten in </a:t>
            </a:r>
            <a:r>
              <a:rPr lang="nl-NL" sz="20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Pulchri</a:t>
            </a:r>
            <a:r>
              <a:rPr lang="nl-NL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zijn goedkoper dan op externe locatie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Lagere huur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Water/koffie/thee inclusief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0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Vaste cateraar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0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1A98A-9B58-4C0C-0AA7-93686F5D1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7D58EF-CAC1-25D6-DCDF-B8F813F44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nl-NL" dirty="0" err="1"/>
              <a:t>Enquete</a:t>
            </a:r>
            <a:r>
              <a:rPr lang="nl-NL" dirty="0"/>
              <a:t> – contributie</a:t>
            </a:r>
          </a:p>
        </p:txBody>
      </p:sp>
      <p:pic>
        <p:nvPicPr>
          <p:cNvPr id="3" name="Afbeelding 2" descr="Diagram met antwoorden op het Formulier. Titel van de vraag: 19. Jaarlijks betaal je voor lidmaatschap van HVN. Wat vind je van de hoogte van het lidmaatschapsgeld van € 115 per jaar?&#10;. Aantal antwoorden: 42 antwoorden.">
            <a:extLst>
              <a:ext uri="{FF2B5EF4-FFF2-40B4-BE49-F238E27FC236}">
                <a16:creationId xmlns:a16="http://schemas.microsoft.com/office/drawing/2014/main" id="{CB649F67-D016-0FCB-F3AB-D823790DDE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90" y="1221354"/>
            <a:ext cx="9400510" cy="42650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0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zondheid, fitness 16:9">
  <a:themeElements>
    <a:clrScheme name="Aangepast 1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227B3C"/>
      </a:accent1>
      <a:accent2>
        <a:srgbClr val="EDBF07"/>
      </a:accent2>
      <a:accent3>
        <a:srgbClr val="1261A3"/>
      </a:accent3>
      <a:accent4>
        <a:srgbClr val="9D22E2"/>
      </a:accent4>
      <a:accent5>
        <a:srgbClr val="EDBF07"/>
      </a:accent5>
      <a:accent6>
        <a:srgbClr val="227B3C"/>
      </a:accent6>
      <a:hlink>
        <a:srgbClr val="1261A3"/>
      </a:hlink>
      <a:folHlink>
        <a:srgbClr val="82828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3785_TF02922391" id="{581E922A-B27D-471D-8939-879ED2892575}" vid="{07E77214-5D97-4560-9E8E-31BCDFBB49B8}"/>
    </a:ext>
  </a:extLst>
</a:theme>
</file>

<file path=ppt/theme/theme2.xml><?xml version="1.0" encoding="utf-8"?>
<a:theme xmlns:a="http://schemas.openxmlformats.org/drawingml/2006/main" name="Office-th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B61F726E1694BBBE1877FC230247D" ma:contentTypeVersion="13" ma:contentTypeDescription="Een nieuw document maken." ma:contentTypeScope="" ma:versionID="0b7e57d0f5c8171a3697676c3f490436">
  <xsd:schema xmlns:xsd="http://www.w3.org/2001/XMLSchema" xmlns:xs="http://www.w3.org/2001/XMLSchema" xmlns:p="http://schemas.microsoft.com/office/2006/metadata/properties" xmlns:ns3="5d3b1b62-7927-44a2-ba99-81b7ce5bfa2b" xmlns:ns4="65239611-a66c-445e-883a-f45be820153d" targetNamespace="http://schemas.microsoft.com/office/2006/metadata/properties" ma:root="true" ma:fieldsID="1232b47e922824f9ddd9df3a2bcc56f1" ns3:_="" ns4:_="">
    <xsd:import namespace="5d3b1b62-7927-44a2-ba99-81b7ce5bfa2b"/>
    <xsd:import namespace="65239611-a66c-445e-883a-f45be82015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b1b62-7927-44a2-ba99-81b7ce5bfa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39611-a66c-445e-883a-f45be82015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F70767-A9F0-42E2-A34C-00989D7E07C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DB4C19-13CA-48D1-A159-9E17FF6289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3b1b62-7927-44a2-ba99-81b7ce5bfa2b"/>
    <ds:schemaRef ds:uri="65239611-a66c-445e-883a-f45be82015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EDC078-6990-455D-B5EA-50AAC515E8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301</Words>
  <Application>Microsoft Office PowerPoint</Application>
  <PresentationFormat>Breedbeeld</PresentationFormat>
  <Paragraphs>53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Wingdings</vt:lpstr>
      <vt:lpstr>Gezondheid, fitness 16:9</vt:lpstr>
      <vt:lpstr>PowerPoint-presentatie</vt:lpstr>
      <vt:lpstr>Enquete </vt:lpstr>
      <vt:lpstr>Enquete</vt:lpstr>
      <vt:lpstr>Enquete - invulling van de avonden </vt:lpstr>
      <vt:lpstr>Enquete - online </vt:lpstr>
      <vt:lpstr>Kosten</vt:lpstr>
      <vt:lpstr>Enquete – kosten per avond</vt:lpstr>
      <vt:lpstr>Kosten Netwerkavond Pulchri 2024</vt:lpstr>
      <vt:lpstr>Enquete – contributie</vt:lpstr>
      <vt:lpstr>Besteding contributie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voorbeeldTitel</dc:title>
  <dc:creator>Georgine Aerts</dc:creator>
  <cp:lastModifiedBy>Thijmen Schilders (11156)</cp:lastModifiedBy>
  <cp:revision>21</cp:revision>
  <dcterms:created xsi:type="dcterms:W3CDTF">2021-01-11T13:42:48Z</dcterms:created>
  <dcterms:modified xsi:type="dcterms:W3CDTF">2025-08-27T20:56:36Z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0x010100F0EB61F726E1694BBBE1877FC230247D</vt:lpwstr>
  </property>
</Properties>
</file>